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5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85" autoAdjust="0"/>
    <p:restoredTop sz="94660"/>
  </p:normalViewPr>
  <p:slideViewPr>
    <p:cSldViewPr>
      <p:cViewPr varScale="1">
        <p:scale>
          <a:sx n="73" d="100"/>
          <a:sy n="73" d="100"/>
        </p:scale>
        <p:origin x="-15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63CD2-C8BF-441A-BC79-37CA47032473}" type="datetimeFigureOut">
              <a:rPr lang="el-GR" smtClean="0"/>
              <a:pPr/>
              <a:t>11/6/2017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3E50A-DA2E-4001-BE0A-C631D365632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3E50A-DA2E-4001-BE0A-C631D3656325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7806-7889-470B-90BF-8373058A1346}" type="datetimeFigureOut">
              <a:rPr lang="el-GR" smtClean="0"/>
              <a:pPr/>
              <a:t>11/6/2017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774B-3A0B-4299-955F-3FDB6AF1255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7806-7889-470B-90BF-8373058A1346}" type="datetimeFigureOut">
              <a:rPr lang="el-GR" smtClean="0"/>
              <a:pPr/>
              <a:t>11/6/2017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774B-3A0B-4299-955F-3FDB6AF1255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7806-7889-470B-90BF-8373058A1346}" type="datetimeFigureOut">
              <a:rPr lang="el-GR" smtClean="0"/>
              <a:pPr/>
              <a:t>11/6/2017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774B-3A0B-4299-955F-3FDB6AF1255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7806-7889-470B-90BF-8373058A1346}" type="datetimeFigureOut">
              <a:rPr lang="el-GR" smtClean="0"/>
              <a:pPr/>
              <a:t>11/6/2017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774B-3A0B-4299-955F-3FDB6AF1255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7806-7889-470B-90BF-8373058A1346}" type="datetimeFigureOut">
              <a:rPr lang="el-GR" smtClean="0"/>
              <a:pPr/>
              <a:t>11/6/2017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774B-3A0B-4299-955F-3FDB6AF1255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7806-7889-470B-90BF-8373058A1346}" type="datetimeFigureOut">
              <a:rPr lang="el-GR" smtClean="0"/>
              <a:pPr/>
              <a:t>11/6/2017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774B-3A0B-4299-955F-3FDB6AF1255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7806-7889-470B-90BF-8373058A1346}" type="datetimeFigureOut">
              <a:rPr lang="el-GR" smtClean="0"/>
              <a:pPr/>
              <a:t>11/6/2017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774B-3A0B-4299-955F-3FDB6AF1255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7806-7889-470B-90BF-8373058A1346}" type="datetimeFigureOut">
              <a:rPr lang="el-GR" smtClean="0"/>
              <a:pPr/>
              <a:t>11/6/2017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774B-3A0B-4299-955F-3FDB6AF1255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7806-7889-470B-90BF-8373058A1346}" type="datetimeFigureOut">
              <a:rPr lang="el-GR" smtClean="0"/>
              <a:pPr/>
              <a:t>11/6/2017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774B-3A0B-4299-955F-3FDB6AF1255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7806-7889-470B-90BF-8373058A1346}" type="datetimeFigureOut">
              <a:rPr lang="el-GR" smtClean="0"/>
              <a:pPr/>
              <a:t>11/6/2017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774B-3A0B-4299-955F-3FDB6AF1255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7806-7889-470B-90BF-8373058A1346}" type="datetimeFigureOut">
              <a:rPr lang="el-GR" smtClean="0"/>
              <a:pPr/>
              <a:t>11/6/2017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774B-3A0B-4299-955F-3FDB6AF1255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37806-7889-470B-90BF-8373058A1346}" type="datetimeFigureOut">
              <a:rPr lang="el-GR" smtClean="0"/>
              <a:pPr/>
              <a:t>11/6/2017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774B-3A0B-4299-955F-3FDB6AF1255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image" Target="../media/image9.jpeg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slide" Target="slide11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slide" Target="slide14.xml"/><Relationship Id="rId4" Type="http://schemas.openxmlformats.org/officeDocument/2006/relationships/slide" Target="slid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slide" Target="slide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7.jpeg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008112"/>
          </a:xfrm>
        </p:spPr>
        <p:txBody>
          <a:bodyPr>
            <a:normAutofit fontScale="77500" lnSpcReduction="20000"/>
          </a:bodyPr>
          <a:lstStyle/>
          <a:p>
            <a:endParaRPr lang="el-GR" sz="4000" b="1" dirty="0" smtClean="0">
              <a:solidFill>
                <a:schemeClr val="tx1"/>
              </a:solidFill>
              <a:latin typeface="Book Antiqua" pitchFamily="18" charset="0"/>
              <a:ea typeface="+mj-ea"/>
              <a:cs typeface="+mj-cs"/>
            </a:endParaRPr>
          </a:p>
          <a:p>
            <a:r>
              <a:rPr lang="el-GR" sz="4000" b="1" dirty="0" smtClean="0">
                <a:solidFill>
                  <a:schemeClr val="tx1"/>
                </a:solidFill>
                <a:latin typeface="Book Antiqua" pitchFamily="18" charset="0"/>
                <a:ea typeface="+mj-ea"/>
                <a:cs typeface="+mj-cs"/>
              </a:rPr>
              <a:t>ΓΙΑ ΝΑ ΔΟΥΜΕ!</a:t>
            </a:r>
            <a:endParaRPr lang="el-GR" sz="4000" b="1" dirty="0">
              <a:solidFill>
                <a:schemeClr val="tx1"/>
              </a:solidFill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5724128" y="5949280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hlinkClick r:id="rId2" action="ppaction://hlinksldjump"/>
              </a:rPr>
              <a:t>ΕΝΑΡΞΗ</a:t>
            </a:r>
            <a:r>
              <a:rPr lang="el-GR" dirty="0" smtClean="0">
                <a:hlinkClick r:id="rId2" action="ppaction://hlinksldjump"/>
              </a:rPr>
              <a:t> </a:t>
            </a:r>
            <a:endParaRPr lang="el-GR" dirty="0"/>
          </a:p>
        </p:txBody>
      </p:sp>
      <p:sp>
        <p:nvSpPr>
          <p:cNvPr id="6" name="5 - Δεξιό βέλος">
            <a:hlinkClick r:id="rId2" action="ppaction://hlinksldjump"/>
          </p:cNvPr>
          <p:cNvSpPr/>
          <p:nvPr/>
        </p:nvSpPr>
        <p:spPr>
          <a:xfrm>
            <a:off x="7812360" y="60212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8" name="7 - Εικόνα" descr="planetscli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1628800"/>
            <a:ext cx="5616624" cy="3384376"/>
          </a:xfrm>
          <a:prstGeom prst="rect">
            <a:avLst/>
          </a:prstGeom>
        </p:spPr>
      </p:pic>
      <p:sp>
        <p:nvSpPr>
          <p:cNvPr id="9" name="8 - TextBox"/>
          <p:cNvSpPr txBox="1"/>
          <p:nvPr/>
        </p:nvSpPr>
        <p:spPr>
          <a:xfrm>
            <a:off x="1763688" y="404664"/>
            <a:ext cx="5544616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ΠΟΣΟ ΚΑΛΑ ΓΝΩΡΙΖΕΙΣ ΤΟ ΗΛΙΑΚΟ ΜΑΣ ΣΥΣΤΗΜΑ</a:t>
            </a:r>
            <a:r>
              <a:rPr lang="en-US" sz="2400" b="1" dirty="0" smtClean="0"/>
              <a:t>;</a:t>
            </a:r>
            <a:endParaRPr lang="el-GR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323528" y="404664"/>
            <a:ext cx="8229600" cy="1143000"/>
          </a:xfrm>
          <a:prstGeom prst="rect">
            <a:avLst/>
          </a:prstGeom>
          <a:solidFill>
            <a:srgbClr val="00B050"/>
          </a:solidFill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ΛΥΠΑΜΑΙ !</a:t>
            </a:r>
            <a:r>
              <a:rPr kumimoji="0" lang="el-GR" sz="17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17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C:\Users\user\Desktop\emoji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1685925"/>
            <a:ext cx="5905500" cy="3486150"/>
          </a:xfrm>
          <a:prstGeom prst="rect">
            <a:avLst/>
          </a:prstGeom>
          <a:noFill/>
        </p:spPr>
      </p:pic>
      <p:sp>
        <p:nvSpPr>
          <p:cNvPr id="4" name="3 - TextBox"/>
          <p:cNvSpPr txBox="1"/>
          <p:nvPr/>
        </p:nvSpPr>
        <p:spPr>
          <a:xfrm>
            <a:off x="2195736" y="5445224"/>
            <a:ext cx="446449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800" b="1" dirty="0" smtClean="0">
                <a:latin typeface="Book Antiqua" pitchFamily="18" charset="0"/>
              </a:rPr>
              <a:t>    </a:t>
            </a:r>
            <a:r>
              <a:rPr lang="el-GR" sz="2800" b="1" dirty="0" smtClean="0">
                <a:latin typeface="Book Antiqua" pitchFamily="18" charset="0"/>
                <a:hlinkClick r:id="rId4" action="ppaction://hlinksldjump"/>
              </a:rPr>
              <a:t>ΠΡΟΣΠΑΘΗΣΕ</a:t>
            </a:r>
            <a:r>
              <a:rPr lang="el-GR" sz="2800" b="1" dirty="0" smtClean="0">
                <a:latin typeface="Book Antiqua" pitchFamily="18" charset="0"/>
              </a:rPr>
              <a:t> ΞΑΝΑ!</a:t>
            </a:r>
            <a:endParaRPr lang="el-GR" sz="2800" b="1" dirty="0">
              <a:latin typeface="Book Antiqua" pitchFamily="18" charset="0"/>
            </a:endParaRPr>
          </a:p>
        </p:txBody>
      </p:sp>
      <p:sp>
        <p:nvSpPr>
          <p:cNvPr id="6" name="5 - Αριστερό βέλος">
            <a:hlinkClick r:id="rId5" action="ppaction://hlinksldjump"/>
          </p:cNvPr>
          <p:cNvSpPr/>
          <p:nvPr/>
        </p:nvSpPr>
        <p:spPr>
          <a:xfrm>
            <a:off x="611560" y="609329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899592" y="404664"/>
            <a:ext cx="7272808" cy="954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Comic Sans MS" pitchFamily="66" charset="0"/>
              </a:rPr>
              <a:t>ΠΟΙΟΣ ΕΙΝΑΙ Ο ΔΟΡΥΦΟΡΟΣ ΤΗΣ ΓΗΣ</a:t>
            </a:r>
            <a:r>
              <a:rPr lang="en-US" sz="2800" b="1" dirty="0" smtClean="0">
                <a:latin typeface="Comic Sans MS" pitchFamily="66" charset="0"/>
              </a:rPr>
              <a:t>;</a:t>
            </a:r>
            <a:endParaRPr lang="el-GR" sz="2800" b="1" dirty="0">
              <a:latin typeface="Comic Sans MS" pitchFamily="66" charset="0"/>
            </a:endParaRPr>
          </a:p>
        </p:txBody>
      </p:sp>
      <p:pic>
        <p:nvPicPr>
          <p:cNvPr id="3" name="2 - Εικόνα" descr="depositphotos_52510977-stock-illustration-cartoon-moon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390774"/>
            <a:ext cx="2952328" cy="2982441"/>
          </a:xfrm>
          <a:prstGeom prst="rect">
            <a:avLst/>
          </a:prstGeom>
        </p:spPr>
      </p:pic>
      <p:sp>
        <p:nvSpPr>
          <p:cNvPr id="4" name="3 - TextBox"/>
          <p:cNvSpPr txBox="1"/>
          <p:nvPr/>
        </p:nvSpPr>
        <p:spPr>
          <a:xfrm>
            <a:off x="4283968" y="3789040"/>
            <a:ext cx="947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000" b="1" dirty="0" smtClean="0">
                <a:latin typeface="Comic Sans MS" pitchFamily="66" charset="0"/>
              </a:rPr>
              <a:t>ή</a:t>
            </a:r>
            <a:endParaRPr lang="el-GR" sz="6000" b="1" dirty="0">
              <a:latin typeface="Comic Sans MS" pitchFamily="66" charset="0"/>
            </a:endParaRPr>
          </a:p>
        </p:txBody>
      </p:sp>
      <p:pic>
        <p:nvPicPr>
          <p:cNvPr id="5" name="4 - Εικόνα" descr="ΑΦΡΟΔΙΤΗ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8104" y="2276872"/>
            <a:ext cx="2880320" cy="3096344"/>
          </a:xfrm>
          <a:prstGeom prst="rect">
            <a:avLst/>
          </a:prstGeom>
        </p:spPr>
      </p:pic>
      <p:sp>
        <p:nvSpPr>
          <p:cNvPr id="6" name="5 - Αριστερό βέλος">
            <a:hlinkClick r:id="rId6" action="ppaction://hlinksldjump"/>
          </p:cNvPr>
          <p:cNvSpPr/>
          <p:nvPr/>
        </p:nvSpPr>
        <p:spPr>
          <a:xfrm>
            <a:off x="395536" y="587727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- Τίτλος"/>
          <p:cNvSpPr txBox="1">
            <a:spLocks/>
          </p:cNvSpPr>
          <p:nvPr/>
        </p:nvSpPr>
        <p:spPr>
          <a:xfrm>
            <a:off x="899592" y="404664"/>
            <a:ext cx="7427168" cy="792088"/>
          </a:xfrm>
          <a:prstGeom prst="rect">
            <a:avLst/>
          </a:prstGeom>
          <a:solidFill>
            <a:srgbClr val="FFC000"/>
          </a:solidFill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el-GR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ΜΠΡΑΒΟ</a:t>
            </a:r>
            <a:r>
              <a:rPr kumimoji="0" lang="el-GR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ΣΟΥ !!!</a:t>
            </a:r>
            <a: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C:\Users\user\Desktop\share-emoj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56792"/>
            <a:ext cx="6192688" cy="3769418"/>
          </a:xfrm>
          <a:prstGeom prst="rect">
            <a:avLst/>
          </a:prstGeom>
          <a:noFill/>
        </p:spPr>
      </p:pic>
      <p:sp>
        <p:nvSpPr>
          <p:cNvPr id="4" name="3 - TextBox"/>
          <p:cNvSpPr txBox="1"/>
          <p:nvPr/>
        </p:nvSpPr>
        <p:spPr>
          <a:xfrm>
            <a:off x="2555776" y="5085184"/>
            <a:ext cx="4104456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Book Antiqua" pitchFamily="18" charset="0"/>
              </a:rPr>
              <a:t>         </a:t>
            </a:r>
            <a:r>
              <a:rPr lang="el-GR" sz="2400" b="1" dirty="0" smtClean="0">
                <a:latin typeface="Book Antiqua" pitchFamily="18" charset="0"/>
              </a:rPr>
              <a:t>ΚΑΤΑΠΛΗΚΤΙΚΑ</a:t>
            </a:r>
            <a:r>
              <a:rPr lang="el-GR" sz="2400" b="1" dirty="0" smtClean="0">
                <a:latin typeface="Book Antiqua" pitchFamily="18" charset="0"/>
              </a:rPr>
              <a:t>!!!!</a:t>
            </a:r>
            <a:endParaRPr lang="el-GR" sz="2400" b="1" dirty="0">
              <a:latin typeface="Book Antiqua" pitchFamily="18" charset="0"/>
            </a:endParaRPr>
          </a:p>
        </p:txBody>
      </p:sp>
      <p:sp>
        <p:nvSpPr>
          <p:cNvPr id="5" name="4 - Δεξιό βέλος">
            <a:hlinkClick r:id="rId4" action="ppaction://hlinksldjump"/>
          </p:cNvPr>
          <p:cNvSpPr/>
          <p:nvPr/>
        </p:nvSpPr>
        <p:spPr>
          <a:xfrm>
            <a:off x="7524328" y="62373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323528" y="404664"/>
            <a:ext cx="8229600" cy="1143000"/>
          </a:xfrm>
          <a:prstGeom prst="rect">
            <a:avLst/>
          </a:prstGeom>
          <a:solidFill>
            <a:srgbClr val="00B050"/>
          </a:solidFill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ΛΥΠΑΜΑΙ !</a:t>
            </a:r>
            <a:r>
              <a:rPr kumimoji="0" lang="el-GR" sz="17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17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C:\Users\user\Desktop\emoji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1685925"/>
            <a:ext cx="5905500" cy="3486150"/>
          </a:xfrm>
          <a:prstGeom prst="rect">
            <a:avLst/>
          </a:prstGeom>
          <a:noFill/>
        </p:spPr>
      </p:pic>
      <p:sp>
        <p:nvSpPr>
          <p:cNvPr id="4" name="3 - Αριστερό βέλος">
            <a:hlinkClick r:id="rId4" action="ppaction://hlinksldjump"/>
          </p:cNvPr>
          <p:cNvSpPr/>
          <p:nvPr/>
        </p:nvSpPr>
        <p:spPr>
          <a:xfrm>
            <a:off x="611560" y="609329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2195736" y="5445224"/>
            <a:ext cx="446449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800" b="1" dirty="0" smtClean="0">
                <a:latin typeface="Book Antiqua" pitchFamily="18" charset="0"/>
              </a:rPr>
              <a:t>    </a:t>
            </a:r>
            <a:r>
              <a:rPr lang="el-GR" sz="2800" b="1" dirty="0" smtClean="0">
                <a:latin typeface="Book Antiqua" pitchFamily="18" charset="0"/>
                <a:hlinkClick r:id="rId5" action="ppaction://hlinksldjump"/>
              </a:rPr>
              <a:t>ΠΡΟΣΠΑΘΗΣΕ</a:t>
            </a:r>
            <a:r>
              <a:rPr lang="el-GR" sz="2800" b="1" dirty="0" smtClean="0">
                <a:latin typeface="Book Antiqua" pitchFamily="18" charset="0"/>
              </a:rPr>
              <a:t> ΞΑΝΑ!</a:t>
            </a:r>
            <a:endParaRPr lang="el-GR" sz="28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b="1" dirty="0" smtClean="0">
                <a:latin typeface="Comic Sans MS" pitchFamily="66" charset="0"/>
              </a:rPr>
              <a:t>Πώς ταξιδεύουμε στο διάστημα</a:t>
            </a:r>
            <a:r>
              <a:rPr lang="en-US" b="1" dirty="0">
                <a:latin typeface="Comic Sans MS" pitchFamily="66" charset="0"/>
              </a:rPr>
              <a:t>;</a:t>
            </a:r>
            <a:endParaRPr lang="el-GR" b="1" dirty="0">
              <a:latin typeface="Comic Sans MS" pitchFamily="66" charset="0"/>
            </a:endParaRPr>
          </a:p>
        </p:txBody>
      </p:sp>
      <p:pic>
        <p:nvPicPr>
          <p:cNvPr id="6" name="5 - Θέση περιεχομένου" descr="rocket-ufo-flying-through-outerspace.png">
            <a:hlinkClick r:id="rId2" action="ppaction://hlinksldjump"/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2420888"/>
            <a:ext cx="3173305" cy="3096343"/>
          </a:xfrm>
        </p:spPr>
      </p:pic>
      <p:pic>
        <p:nvPicPr>
          <p:cNvPr id="7" name="6 - Θέση περιεχομένου" descr="κινούμενα-σχέδια-αεροπλάνων-1301493.jpg">
            <a:hlinkClick r:id="rId4" action="ppaction://hlinksldjump"/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5220072" y="2132856"/>
            <a:ext cx="3312368" cy="3168352"/>
          </a:xfrm>
        </p:spPr>
      </p:pic>
      <p:sp>
        <p:nvSpPr>
          <p:cNvPr id="8" name="7 - TextBox"/>
          <p:cNvSpPr txBox="1"/>
          <p:nvPr/>
        </p:nvSpPr>
        <p:spPr>
          <a:xfrm>
            <a:off x="1763688" y="5877272"/>
            <a:ext cx="6048672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400" b="1" dirty="0" smtClean="0"/>
              <a:t>Κάνε αριστερό κλικ πάνω στην σωστή εικόνα.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- Τίτλος"/>
          <p:cNvSpPr txBox="1">
            <a:spLocks/>
          </p:cNvSpPr>
          <p:nvPr/>
        </p:nvSpPr>
        <p:spPr>
          <a:xfrm>
            <a:off x="899592" y="404664"/>
            <a:ext cx="7427168" cy="792088"/>
          </a:xfrm>
          <a:prstGeom prst="rect">
            <a:avLst/>
          </a:prstGeom>
          <a:solidFill>
            <a:srgbClr val="FFC000"/>
          </a:solidFill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el-GR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ΜΠΡΑΒΟ</a:t>
            </a:r>
            <a:r>
              <a:rPr kumimoji="0" lang="el-GR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ΣΟΥ !!!</a:t>
            </a:r>
            <a: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C:\Users\user\Desktop\share-emoj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56792"/>
            <a:ext cx="6192688" cy="3769418"/>
          </a:xfrm>
          <a:prstGeom prst="rect">
            <a:avLst/>
          </a:prstGeom>
          <a:noFill/>
        </p:spPr>
      </p:pic>
      <p:sp>
        <p:nvSpPr>
          <p:cNvPr id="4" name="3 - TextBox"/>
          <p:cNvSpPr txBox="1"/>
          <p:nvPr/>
        </p:nvSpPr>
        <p:spPr>
          <a:xfrm>
            <a:off x="2555776" y="5085184"/>
            <a:ext cx="4104456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Book Antiqua" pitchFamily="18" charset="0"/>
              </a:rPr>
              <a:t>         </a:t>
            </a:r>
            <a:r>
              <a:rPr lang="el-GR" sz="2400" b="1" dirty="0" smtClean="0">
                <a:latin typeface="Book Antiqua" pitchFamily="18" charset="0"/>
              </a:rPr>
              <a:t>ΚΑΤΑΠΛΗΚΤΙΚΑ</a:t>
            </a:r>
            <a:r>
              <a:rPr lang="el-GR" sz="2400" b="1" dirty="0" smtClean="0">
                <a:latin typeface="Book Antiqua" pitchFamily="18" charset="0"/>
              </a:rPr>
              <a:t>!!!!</a:t>
            </a:r>
            <a:endParaRPr lang="el-GR" sz="2400" b="1" dirty="0">
              <a:latin typeface="Book Antiqua" pitchFamily="18" charset="0"/>
            </a:endParaRPr>
          </a:p>
        </p:txBody>
      </p:sp>
      <p:sp>
        <p:nvSpPr>
          <p:cNvPr id="5" name="4 - Δεξιό βέλος">
            <a:hlinkClick r:id="rId4" action="ppaction://hlinksldjump"/>
          </p:cNvPr>
          <p:cNvSpPr/>
          <p:nvPr/>
        </p:nvSpPr>
        <p:spPr>
          <a:xfrm>
            <a:off x="7524328" y="62373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323528" y="404664"/>
            <a:ext cx="8229600" cy="1143000"/>
          </a:xfrm>
          <a:prstGeom prst="rect">
            <a:avLst/>
          </a:prstGeom>
          <a:solidFill>
            <a:srgbClr val="00B050"/>
          </a:solidFill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ΛΥΠΑΜΑΙ !</a:t>
            </a:r>
            <a:r>
              <a:rPr kumimoji="0" lang="el-GR" sz="17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17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C:\Users\user\Desktop\emoji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1685925"/>
            <a:ext cx="5905500" cy="3486150"/>
          </a:xfrm>
          <a:prstGeom prst="rect">
            <a:avLst/>
          </a:prstGeom>
          <a:noFill/>
        </p:spPr>
      </p:pic>
      <p:sp>
        <p:nvSpPr>
          <p:cNvPr id="4" name="3 - Αριστερό βέλος">
            <a:hlinkClick r:id="rId4" action="ppaction://hlinksldjump"/>
          </p:cNvPr>
          <p:cNvSpPr/>
          <p:nvPr/>
        </p:nvSpPr>
        <p:spPr>
          <a:xfrm>
            <a:off x="611560" y="609329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2195736" y="5445224"/>
            <a:ext cx="446449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800" b="1" dirty="0" smtClean="0">
                <a:latin typeface="Book Antiqua" pitchFamily="18" charset="0"/>
              </a:rPr>
              <a:t>    </a:t>
            </a:r>
            <a:r>
              <a:rPr lang="el-GR" sz="2800" b="1" dirty="0" smtClean="0">
                <a:latin typeface="Book Antiqua" pitchFamily="18" charset="0"/>
                <a:hlinkClick r:id="rId5" action="ppaction://hlinksldjump"/>
              </a:rPr>
              <a:t>ΠΡΟΣΠΑΘΗΣΕ</a:t>
            </a:r>
            <a:r>
              <a:rPr lang="el-GR" sz="2800" b="1" dirty="0" smtClean="0">
                <a:latin typeface="Book Antiqua" pitchFamily="18" charset="0"/>
              </a:rPr>
              <a:t> ΞΑΝΑ!</a:t>
            </a:r>
            <a:endParaRPr lang="el-GR" sz="28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ΕΙΣΑΙ ΑΣΤΕΡΙ!</a:t>
            </a:r>
            <a:endParaRPr lang="el-GR" dirty="0"/>
          </a:p>
        </p:txBody>
      </p:sp>
      <p:pic>
        <p:nvPicPr>
          <p:cNvPr id="5" name="4 - Θέση περιεχομένου" descr="k883435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2276872"/>
            <a:ext cx="3672408" cy="3312367"/>
          </a:xfrm>
        </p:spPr>
      </p:pic>
      <p:sp>
        <p:nvSpPr>
          <p:cNvPr id="6" name="5 - TextBox"/>
          <p:cNvSpPr txBox="1"/>
          <p:nvPr/>
        </p:nvSpPr>
        <p:spPr>
          <a:xfrm>
            <a:off x="2195736" y="5949280"/>
            <a:ext cx="4320480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4000" b="1" dirty="0" smtClean="0">
                <a:latin typeface="Comic Sans MS" pitchFamily="66" charset="0"/>
              </a:rPr>
              <a:t>ΜΠΡΑΒΟ ΣΟΥ!!!</a:t>
            </a:r>
            <a:endParaRPr lang="el-GR" sz="4000" b="1" dirty="0">
              <a:latin typeface="Comic Sans MS" pitchFamily="66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6732240" y="630932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/>
              <a:t>ΞΑΝΑΠΑΙΞΕ!</a:t>
            </a:r>
            <a:endParaRPr lang="el-GR" b="1" i="1" dirty="0"/>
          </a:p>
        </p:txBody>
      </p:sp>
      <p:sp>
        <p:nvSpPr>
          <p:cNvPr id="9" name="8 - Δεξιό βέλος">
            <a:hlinkClick r:id="rId3" action="ppaction://hlinksldjump"/>
          </p:cNvPr>
          <p:cNvSpPr/>
          <p:nvPr/>
        </p:nvSpPr>
        <p:spPr>
          <a:xfrm>
            <a:off x="8244408" y="6237312"/>
            <a:ext cx="6115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2555776" y="6021288"/>
            <a:ext cx="4608512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000" b="1" dirty="0" smtClean="0"/>
              <a:t>ΚΑΝΕ ΑΡΙΣΤΕΡΟ ΚΛΙΚ ΠΑΝΩ ΣΤΗΝ ΣΩΣΤΗ ΕΙΚΟΝΑ!</a:t>
            </a:r>
            <a:endParaRPr lang="el-GR" sz="2000" b="1" dirty="0"/>
          </a:p>
        </p:txBody>
      </p:sp>
      <p:sp>
        <p:nvSpPr>
          <p:cNvPr id="14" name="13 - Αριστερό βέλος">
            <a:hlinkClick r:id="rId2" action="ppaction://hlinksldjump"/>
          </p:cNvPr>
          <p:cNvSpPr/>
          <p:nvPr/>
        </p:nvSpPr>
        <p:spPr>
          <a:xfrm>
            <a:off x="179512" y="616530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5" name="14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3200" b="1" dirty="0" smtClean="0">
                <a:latin typeface="Comic Sans MS" pitchFamily="66" charset="0"/>
              </a:rPr>
              <a:t>ΠΟΣΟΙ ΕΙΝΑΙ ΟΙ ΠΛΑΝΗΤΕΣ ΤΟΥ ΗΛΙΑΚΟΥ ΜΑΣ ΣΥΣΤΗΜΑΤΟΣ</a:t>
            </a:r>
            <a:r>
              <a:rPr lang="en-US" sz="3200" b="1" dirty="0">
                <a:latin typeface="Comic Sans MS" pitchFamily="66" charset="0"/>
              </a:rPr>
              <a:t>;</a:t>
            </a:r>
            <a:endParaRPr lang="el-GR" sz="3200" b="1" dirty="0">
              <a:latin typeface="Comic Sans MS" pitchFamily="66" charset="0"/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1475657" y="4725144"/>
            <a:ext cx="7200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hlinkClick r:id="rId3" action="ppaction://hlinksldjump"/>
              </a:rPr>
              <a:t>8</a:t>
            </a:r>
            <a:endParaRPr lang="el-GR" sz="8800" b="1" dirty="0" smtClean="0"/>
          </a:p>
          <a:p>
            <a:endParaRPr lang="el-GR" sz="88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4499992" y="4797152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latin typeface="Comic Sans MS" pitchFamily="66" charset="0"/>
              </a:rPr>
              <a:t>ή</a:t>
            </a:r>
            <a:endParaRPr lang="el-GR" sz="4800" b="1" dirty="0">
              <a:latin typeface="Comic Sans MS" pitchFamily="66" charset="0"/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6588224" y="4797152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b="1" dirty="0" smtClean="0">
                <a:latin typeface="Comic Sans MS" pitchFamily="66" charset="0"/>
                <a:hlinkClick r:id="rId4" action="ppaction://hlinksldjump"/>
              </a:rPr>
              <a:t>10</a:t>
            </a:r>
            <a:endParaRPr lang="el-GR" sz="7200" b="1" dirty="0">
              <a:latin typeface="Comic Sans MS" pitchFamily="66" charset="0"/>
            </a:endParaRPr>
          </a:p>
        </p:txBody>
      </p:sp>
      <p:pic>
        <p:nvPicPr>
          <p:cNvPr id="22" name="21 - Εικόνα" descr="πλανήτες-448002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1628800"/>
            <a:ext cx="5520253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>
                <a:latin typeface="Book Antiqua" pitchFamily="18" charset="0"/>
              </a:rPr>
              <a:t>ΜΠΡΑΒΟ</a:t>
            </a:r>
            <a:r>
              <a:rPr lang="el-GR" b="1" dirty="0" smtClean="0"/>
              <a:t> </a:t>
            </a:r>
            <a:r>
              <a:rPr lang="el-GR" b="1" dirty="0" smtClean="0">
                <a:latin typeface="Book Antiqua" pitchFamily="18" charset="0"/>
              </a:rPr>
              <a:t>ΣΟΥ !!!</a:t>
            </a:r>
            <a:br>
              <a:rPr lang="el-GR" b="1" dirty="0" smtClean="0">
                <a:latin typeface="Book Antiqua" pitchFamily="18" charset="0"/>
              </a:rPr>
            </a:br>
            <a:endParaRPr lang="el-GR" b="1" dirty="0">
              <a:latin typeface="Book Antiqua" pitchFamily="18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 rot="10800000" flipH="1" flipV="1">
            <a:off x="1331640" y="4365104"/>
            <a:ext cx="65527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atin typeface="Book Antiqua" pitchFamily="18" charset="0"/>
                <a:hlinkClick r:id="rId3" action="ppaction://hlinksldjump"/>
              </a:rPr>
              <a:t>ΣΥΝΕΧΙΣΕ ΤΗΝ ΠΡΟΣΠΑΘΕΙΑ ΣΟΥ!! </a:t>
            </a:r>
            <a:endParaRPr lang="el-GR" sz="2800" b="1" dirty="0" smtClean="0">
              <a:latin typeface="Book Antiqua" pitchFamily="18" charset="0"/>
            </a:endParaRPr>
          </a:p>
          <a:p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1475656" y="335699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 smtClean="0"/>
          </a:p>
          <a:p>
            <a:endParaRPr lang="el-GR" dirty="0"/>
          </a:p>
        </p:txBody>
      </p:sp>
      <p:pic>
        <p:nvPicPr>
          <p:cNvPr id="3074" name="Picture 2" descr="C:\Users\user\Desktop\share-emoj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908720"/>
            <a:ext cx="5328592" cy="3325936"/>
          </a:xfrm>
          <a:prstGeom prst="rect">
            <a:avLst/>
          </a:prstGeom>
          <a:noFill/>
        </p:spPr>
      </p:pic>
      <p:sp>
        <p:nvSpPr>
          <p:cNvPr id="9" name="8 - Δεξιό βέλος">
            <a:hlinkClick r:id="rId3" action="ppaction://hlinksldjump"/>
          </p:cNvPr>
          <p:cNvSpPr/>
          <p:nvPr/>
        </p:nvSpPr>
        <p:spPr>
          <a:xfrm>
            <a:off x="7596336" y="58052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l-GR" sz="4900" b="1" dirty="0" smtClean="0">
                <a:latin typeface="Book Antiqua" pitchFamily="18" charset="0"/>
              </a:rPr>
              <a:t>ΛΥΠΑΜΑΙ !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		</a:t>
            </a:r>
            <a:endParaRPr lang="el-GR" dirty="0"/>
          </a:p>
        </p:txBody>
      </p:sp>
      <p:pic>
        <p:nvPicPr>
          <p:cNvPr id="4098" name="Picture 2" descr="C:\Users\user\Desktop\emoji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1685925"/>
            <a:ext cx="5905500" cy="3486150"/>
          </a:xfrm>
          <a:prstGeom prst="rect">
            <a:avLst/>
          </a:prstGeom>
          <a:noFill/>
        </p:spPr>
      </p:pic>
      <p:sp>
        <p:nvSpPr>
          <p:cNvPr id="7" name="6 - TextBox"/>
          <p:cNvSpPr txBox="1"/>
          <p:nvPr/>
        </p:nvSpPr>
        <p:spPr>
          <a:xfrm>
            <a:off x="2195736" y="5445224"/>
            <a:ext cx="446449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800" b="1" dirty="0" smtClean="0">
                <a:latin typeface="Book Antiqua" pitchFamily="18" charset="0"/>
                <a:hlinkClick r:id="rId5" action="ppaction://hlinksldjump"/>
              </a:rPr>
              <a:t>    ΠΡΟΣΠΑΘΗΣΕ ΞΑΝΑ!</a:t>
            </a:r>
            <a:endParaRPr lang="el-GR" sz="2800" b="1" dirty="0">
              <a:latin typeface="Book Antiqua" pitchFamily="18" charset="0"/>
            </a:endParaRPr>
          </a:p>
        </p:txBody>
      </p:sp>
      <p:sp>
        <p:nvSpPr>
          <p:cNvPr id="6" name="5 - Αριστερό βέλος">
            <a:hlinkClick r:id="rId6" action="ppaction://hlinksldjump"/>
          </p:cNvPr>
          <p:cNvSpPr/>
          <p:nvPr/>
        </p:nvSpPr>
        <p:spPr>
          <a:xfrm>
            <a:off x="755576" y="609329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  <p:transition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3200" dirty="0" smtClean="0"/>
              <a:t>ΠΟΙΟΣ </a:t>
            </a:r>
            <a:r>
              <a:rPr lang="el-GR" sz="3200" dirty="0" smtClean="0"/>
              <a:t>ΕΙ</a:t>
            </a:r>
            <a:r>
              <a:rPr lang="el-GR" sz="3200" dirty="0" smtClean="0"/>
              <a:t>ΝΑΙ Ο ΜΕΓΑΛΥΤΕΡΟΣ ΠΛΑΝΗΤΗΣ ΤΟΥ ΗΛΙΑΚΟΥ ΜΑΣ ΣΥΣΤΗΜΑΤΟΣ</a:t>
            </a:r>
            <a:r>
              <a:rPr lang="en-US" sz="3200" dirty="0" smtClean="0"/>
              <a:t>;</a:t>
            </a:r>
            <a:r>
              <a:rPr lang="el-GR" sz="3200" dirty="0" smtClean="0"/>
              <a:t>ΚΑΝΕ ΑΡΙΣΤΕΡΟ ΚΛΙΚ ΠΑΝΩ ΣΤΗΝ ΣΩΣΤΗ ΕΙΚΟΝΑ.</a:t>
            </a:r>
            <a:r>
              <a:rPr lang="el-GR" sz="3200" dirty="0"/>
              <a:t>	</a:t>
            </a:r>
          </a:p>
        </p:txBody>
      </p:sp>
      <p:sp>
        <p:nvSpPr>
          <p:cNvPr id="10" name="9 - Αριστερό βέλος">
            <a:hlinkClick r:id="rId2" action="ppaction://hlinksldjump"/>
          </p:cNvPr>
          <p:cNvSpPr/>
          <p:nvPr/>
        </p:nvSpPr>
        <p:spPr>
          <a:xfrm>
            <a:off x="395536" y="609329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8" name="7 - Εικόνα" descr="ΚΡΟΝΟΣ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2309812"/>
            <a:ext cx="3456384" cy="3279428"/>
          </a:xfrm>
          <a:prstGeom prst="rect">
            <a:avLst/>
          </a:prstGeom>
        </p:spPr>
      </p:pic>
      <p:sp>
        <p:nvSpPr>
          <p:cNvPr id="11" name="10 - TextBox"/>
          <p:cNvSpPr txBox="1"/>
          <p:nvPr/>
        </p:nvSpPr>
        <p:spPr>
          <a:xfrm>
            <a:off x="4427985" y="3861048"/>
            <a:ext cx="72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b="1" dirty="0" smtClean="0">
                <a:latin typeface="Comic Sans MS" pitchFamily="66" charset="0"/>
              </a:rPr>
              <a:t>ή</a:t>
            </a:r>
            <a:endParaRPr lang="el-GR" sz="7200" b="1" dirty="0">
              <a:latin typeface="Comic Sans MS" pitchFamily="66" charset="0"/>
            </a:endParaRPr>
          </a:p>
        </p:txBody>
      </p:sp>
      <p:pic>
        <p:nvPicPr>
          <p:cNvPr id="12" name="11 - Εικόνα" descr="ΔΙΑΣ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64088" y="2348880"/>
            <a:ext cx="3168352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>
          <a:xfrm>
            <a:off x="899592" y="404664"/>
            <a:ext cx="7427168" cy="504056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l-GR" b="1" dirty="0" smtClean="0">
                <a:latin typeface="Book Antiqua" pitchFamily="18" charset="0"/>
              </a:rPr>
              <a:t/>
            </a:r>
            <a:br>
              <a:rPr lang="el-GR" b="1" dirty="0" smtClean="0">
                <a:latin typeface="Book Antiqua" pitchFamily="18" charset="0"/>
              </a:rPr>
            </a:br>
            <a:r>
              <a:rPr lang="el-GR" b="1" dirty="0" smtClean="0">
                <a:latin typeface="Book Antiqua" pitchFamily="18" charset="0"/>
              </a:rPr>
              <a:t>ΜΠΡΑΒΟ</a:t>
            </a:r>
            <a:r>
              <a:rPr lang="el-GR" b="1" dirty="0" smtClean="0"/>
              <a:t> </a:t>
            </a:r>
            <a:r>
              <a:rPr lang="el-GR" b="1" dirty="0" smtClean="0">
                <a:latin typeface="Book Antiqua" pitchFamily="18" charset="0"/>
              </a:rPr>
              <a:t>ΣΟΥ !!!</a:t>
            </a:r>
            <a:br>
              <a:rPr lang="el-GR" b="1" dirty="0" smtClean="0">
                <a:latin typeface="Book Antiqua" pitchFamily="18" charset="0"/>
              </a:rPr>
            </a:br>
            <a:endParaRPr lang="el-GR" dirty="0"/>
          </a:p>
        </p:txBody>
      </p:sp>
      <p:pic>
        <p:nvPicPr>
          <p:cNvPr id="8" name="Picture 2" descr="C:\Users\user\Desktop\share-emoji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836712"/>
            <a:ext cx="8229600" cy="4489498"/>
          </a:xfrm>
          <a:prstGeom prst="rect">
            <a:avLst/>
          </a:prstGeom>
          <a:noFill/>
        </p:spPr>
      </p:pic>
      <p:sp>
        <p:nvSpPr>
          <p:cNvPr id="9" name="8 - TextBox"/>
          <p:cNvSpPr txBox="1"/>
          <p:nvPr/>
        </p:nvSpPr>
        <p:spPr>
          <a:xfrm>
            <a:off x="755576" y="5085184"/>
            <a:ext cx="7776864" cy="76944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4400" b="1" dirty="0" smtClean="0">
                <a:latin typeface="Book Antiqua" pitchFamily="18" charset="0"/>
              </a:rPr>
              <a:t>ΤΑ ΠΗΓΕΣ ΕΞΑΙΡΕΤΙΚΑ!</a:t>
            </a:r>
            <a:endParaRPr lang="el-GR" sz="4400" b="1" dirty="0">
              <a:latin typeface="Book Antiqua" pitchFamily="18" charset="0"/>
            </a:endParaRPr>
          </a:p>
        </p:txBody>
      </p:sp>
      <p:sp>
        <p:nvSpPr>
          <p:cNvPr id="7" name="6 - Δεξιό βέλος">
            <a:hlinkClick r:id="rId4" action="ppaction://hlinksldjump"/>
          </p:cNvPr>
          <p:cNvSpPr/>
          <p:nvPr/>
        </p:nvSpPr>
        <p:spPr>
          <a:xfrm>
            <a:off x="7452320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>
                <a:latin typeface="Book Antiqua" pitchFamily="18" charset="0"/>
              </a:rPr>
              <a:t>ΛΥΠΑΜΑΙ !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pic>
        <p:nvPicPr>
          <p:cNvPr id="5" name="Picture 2" descr="C:\Users\user\Desktop\emoji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1685925"/>
            <a:ext cx="5905500" cy="3486150"/>
          </a:xfrm>
          <a:prstGeom prst="rect">
            <a:avLst/>
          </a:prstGeom>
          <a:noFill/>
        </p:spPr>
      </p:pic>
      <p:sp>
        <p:nvSpPr>
          <p:cNvPr id="8" name="7 - TextBox"/>
          <p:cNvSpPr txBox="1"/>
          <p:nvPr/>
        </p:nvSpPr>
        <p:spPr>
          <a:xfrm>
            <a:off x="2699792" y="5157192"/>
            <a:ext cx="381642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400" b="1" dirty="0" smtClean="0">
                <a:latin typeface="Book Antiqua" pitchFamily="18" charset="0"/>
                <a:hlinkClick r:id="rId4" action="ppaction://hlinksldjump"/>
              </a:rPr>
              <a:t>ΠΡΟΣΠΑΘΗΣΕ ΞΑΝΑ!</a:t>
            </a:r>
            <a:endParaRPr lang="el-GR" sz="2400" b="1" dirty="0">
              <a:latin typeface="Book Antiqua" pitchFamily="18" charset="0"/>
            </a:endParaRPr>
          </a:p>
        </p:txBody>
      </p:sp>
      <p:sp>
        <p:nvSpPr>
          <p:cNvPr id="7" name="6 - Αριστερό βέλος">
            <a:hlinkClick r:id="rId5" action="ppaction://hlinksldjump"/>
          </p:cNvPr>
          <p:cNvSpPr/>
          <p:nvPr/>
        </p:nvSpPr>
        <p:spPr>
          <a:xfrm>
            <a:off x="395536" y="587727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27584" y="332656"/>
            <a:ext cx="7859216" cy="1800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sz="3600" b="1" dirty="0" smtClean="0">
                <a:latin typeface="Book Antiqua" pitchFamily="18" charset="0"/>
              </a:rPr>
              <a:t/>
            </a:r>
            <a:br>
              <a:rPr lang="el-GR" sz="3600" b="1" dirty="0" smtClean="0">
                <a:latin typeface="Book Antiqua" pitchFamily="18" charset="0"/>
              </a:rPr>
            </a:br>
            <a:r>
              <a:rPr lang="el-GR" sz="2700" b="1" dirty="0" smtClean="0">
                <a:latin typeface="Book Antiqua" pitchFamily="18" charset="0"/>
              </a:rPr>
              <a:t>ΠΟΙΟΣ ΠΛΑΝΗΤΗΣ ΕΊΝΑΙ ΓΝΩΣΤΟΣ ΓΙΑ ΤΑ ΔΑΧΤΥΛΙΔΙΑ ΤΟΥ</a:t>
            </a:r>
            <a:r>
              <a:rPr lang="en-US" sz="2700" b="1" dirty="0" smtClean="0">
                <a:latin typeface="Book Antiqua" pitchFamily="18" charset="0"/>
              </a:rPr>
              <a:t>;</a:t>
            </a:r>
            <a:r>
              <a:rPr lang="el-GR" sz="2700" b="1" dirty="0" smtClean="0">
                <a:latin typeface="Book Antiqua" pitchFamily="18" charset="0"/>
              </a:rPr>
              <a:t/>
            </a:r>
            <a:br>
              <a:rPr lang="el-GR" sz="2700" b="1" dirty="0" smtClean="0">
                <a:latin typeface="Book Antiqua" pitchFamily="18" charset="0"/>
              </a:rPr>
            </a:br>
            <a:r>
              <a:rPr lang="el-GR" sz="2700" b="1" dirty="0" smtClean="0">
                <a:latin typeface="Book Antiqua" pitchFamily="18" charset="0"/>
              </a:rPr>
              <a:t>ΚΑΝΕ ΑΡΙΣΤΕΡΟ ΚΛΙΚ ΠΑΝΩ ΣΤΗΝ ΣΩΣΤΗ ΕΙΚΟΝΑ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6" name="5 - Εικόνα" descr="ΚΡΟΝΟΣ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780928"/>
            <a:ext cx="3384376" cy="3639468"/>
          </a:xfrm>
          <a:prstGeom prst="rect">
            <a:avLst/>
          </a:prstGeom>
        </p:spPr>
      </p:pic>
      <p:sp>
        <p:nvSpPr>
          <p:cNvPr id="7" name="6 - TextBox"/>
          <p:cNvSpPr txBox="1"/>
          <p:nvPr/>
        </p:nvSpPr>
        <p:spPr>
          <a:xfrm>
            <a:off x="4499992" y="3789040"/>
            <a:ext cx="62709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6600" b="1" dirty="0" smtClean="0">
                <a:latin typeface="Comic Sans MS" pitchFamily="66" charset="0"/>
              </a:rPr>
              <a:t>ή</a:t>
            </a:r>
            <a:endParaRPr lang="el-GR" sz="6600" b="1" dirty="0">
              <a:latin typeface="Comic Sans MS" pitchFamily="66" charset="0"/>
            </a:endParaRPr>
          </a:p>
        </p:txBody>
      </p:sp>
      <p:pic>
        <p:nvPicPr>
          <p:cNvPr id="8" name="7 - Εικόνα" descr="ΠΟΣΕΙΔΩΝΑΣ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36096" y="2924944"/>
            <a:ext cx="3240360" cy="3528392"/>
          </a:xfrm>
          <a:prstGeom prst="rect">
            <a:avLst/>
          </a:prstGeom>
        </p:spPr>
      </p:pic>
      <p:sp>
        <p:nvSpPr>
          <p:cNvPr id="9" name="8 - Αριστερό βέλος">
            <a:hlinkClick r:id="rId6" action="ppaction://hlinksldjump"/>
          </p:cNvPr>
          <p:cNvSpPr/>
          <p:nvPr/>
        </p:nvSpPr>
        <p:spPr>
          <a:xfrm>
            <a:off x="251520" y="623731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- Τίτλος"/>
          <p:cNvSpPr txBox="1">
            <a:spLocks/>
          </p:cNvSpPr>
          <p:nvPr/>
        </p:nvSpPr>
        <p:spPr>
          <a:xfrm>
            <a:off x="899592" y="404664"/>
            <a:ext cx="7427168" cy="792088"/>
          </a:xfrm>
          <a:prstGeom prst="rect">
            <a:avLst/>
          </a:prstGeom>
          <a:solidFill>
            <a:srgbClr val="FFC000"/>
          </a:solidFill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el-GR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ΜΠΡΑΒΟ</a:t>
            </a:r>
            <a:r>
              <a:rPr kumimoji="0" lang="el-GR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ΣΟΥ !!!</a:t>
            </a:r>
            <a: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C:\Users\user\Desktop\share-emoj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56792"/>
            <a:ext cx="6192688" cy="3769418"/>
          </a:xfrm>
          <a:prstGeom prst="rect">
            <a:avLst/>
          </a:prstGeom>
          <a:noFill/>
        </p:spPr>
      </p:pic>
      <p:sp>
        <p:nvSpPr>
          <p:cNvPr id="4" name="3 - TextBox"/>
          <p:cNvSpPr txBox="1"/>
          <p:nvPr/>
        </p:nvSpPr>
        <p:spPr>
          <a:xfrm>
            <a:off x="467544" y="5301208"/>
            <a:ext cx="813690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800" b="1" dirty="0" smtClean="0">
                <a:latin typeface="Book Antiqua" pitchFamily="18" charset="0"/>
              </a:rPr>
              <a:t>         </a:t>
            </a:r>
            <a:r>
              <a:rPr lang="el-GR" sz="2400" b="1" dirty="0" smtClean="0">
                <a:latin typeface="Book Antiqua" pitchFamily="18" charset="0"/>
              </a:rPr>
              <a:t>ΚΑΤΑΠΛΗΚΤΙΚΑ!!!ΣΟΥ ΑΞΙΖΕΙ ΕΝΑ ΒΡΑΒΕΙΟ!</a:t>
            </a:r>
            <a:endParaRPr lang="el-GR" sz="2400" b="1" dirty="0">
              <a:latin typeface="Book Antiqua" pitchFamily="18" charset="0"/>
            </a:endParaRPr>
          </a:p>
        </p:txBody>
      </p:sp>
      <p:sp>
        <p:nvSpPr>
          <p:cNvPr id="6" name="5 - Δεξιό βέλος">
            <a:hlinkClick r:id="rId4" action="ppaction://hlinksldjump"/>
          </p:cNvPr>
          <p:cNvSpPr/>
          <p:nvPr/>
        </p:nvSpPr>
        <p:spPr>
          <a:xfrm>
            <a:off x="7524328" y="62373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130</Words>
  <Application>Microsoft Office PowerPoint</Application>
  <PresentationFormat>Προβολή στην οθόνη (4:3)</PresentationFormat>
  <Paragraphs>41</Paragraphs>
  <Slides>17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Διαφάνεια 1</vt:lpstr>
      <vt:lpstr>ΠΟΣΟΙ ΕΙΝΑΙ ΟΙ ΠΛΑΝΗΤΕΣ ΤΟΥ ΗΛΙΑΚΟΥ ΜΑΣ ΣΥΣΤΗΜΑΤΟΣ;</vt:lpstr>
      <vt:lpstr>ΜΠΡΑΒΟ ΣΟΥ !!! </vt:lpstr>
      <vt:lpstr>ΛΥΠΑΜΑΙ !    </vt:lpstr>
      <vt:lpstr>ΠΟΙΟΣ ΕΙΝΑΙ Ο ΜΕΓΑΛΥΤΕΡΟΣ ΠΛΑΝΗΤΗΣ ΤΟΥ ΗΛΙΑΚΟΥ ΜΑΣ ΣΥΣΤΗΜΑΤΟΣ;ΚΑΝΕ ΑΡΙΣΤΕΡΟ ΚΛΙΚ ΠΑΝΩ ΣΤΗΝ ΣΩΣΤΗ ΕΙΚΟΝΑ. </vt:lpstr>
      <vt:lpstr> ΜΠΡΑΒΟ ΣΟΥ !!! </vt:lpstr>
      <vt:lpstr>  ΛΥΠΑΜΑΙ !  </vt:lpstr>
      <vt:lpstr> ΠΟΙΟΣ ΠΛΑΝΗΤΗΣ ΕΊΝΑΙ ΓΝΩΣΤΟΣ ΓΙΑ ΤΑ ΔΑΧΤΥΛΙΔΙΑ ΤΟΥ; ΚΑΝΕ ΑΡΙΣΤΕΡΟ ΚΛΙΚ ΠΑΝΩ ΣΤΗΝ ΣΩΣΤΗ ΕΙΚΟΝΑ </vt:lpstr>
      <vt:lpstr>Διαφάνεια 9</vt:lpstr>
      <vt:lpstr>Διαφάνεια 10</vt:lpstr>
      <vt:lpstr>Διαφάνεια 11</vt:lpstr>
      <vt:lpstr>Διαφάνεια 12</vt:lpstr>
      <vt:lpstr>Διαφάνεια 13</vt:lpstr>
      <vt:lpstr>Πώς ταξιδεύουμε στο διάστημα;</vt:lpstr>
      <vt:lpstr>Διαφάνεια 15</vt:lpstr>
      <vt:lpstr>Διαφάνεια 16</vt:lpstr>
      <vt:lpstr>ΕΙΣΑΙ ΑΣΤΕΡΙ!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ΔΟΝΤΑΚΙ ΜΟΥ ΠΟΝΑ</dc:title>
  <dc:creator>user</dc:creator>
  <cp:lastModifiedBy>user</cp:lastModifiedBy>
  <cp:revision>38</cp:revision>
  <dcterms:created xsi:type="dcterms:W3CDTF">2017-05-20T15:09:47Z</dcterms:created>
  <dcterms:modified xsi:type="dcterms:W3CDTF">2017-06-11T11:47:04Z</dcterms:modified>
</cp:coreProperties>
</file>