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31032" y="5877272"/>
            <a:ext cx="8712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/>
              <a:t>Διασκευή του Ουκρανικού παραμυθιού</a:t>
            </a:r>
            <a:r>
              <a:rPr lang="en-US" sz="2400" b="1" dirty="0" smtClean="0"/>
              <a:t>:</a:t>
            </a:r>
            <a:r>
              <a:rPr lang="el-GR" sz="2400" b="1" dirty="0" smtClean="0"/>
              <a:t> «Το μαγικό γάντι» </a:t>
            </a:r>
            <a:endParaRPr lang="el-GR" sz="2400" b="1" dirty="0"/>
          </a:p>
        </p:txBody>
      </p:sp>
      <p:pic>
        <p:nvPicPr>
          <p:cNvPr id="5" name="4 - Εικόνα" descr="Χωρίς τίτλ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04664"/>
            <a:ext cx="5328592" cy="3726680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-1016" y="4293096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 </a:t>
            </a:r>
            <a:r>
              <a:rPr lang="el-GR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ΓΑΝΤΙΑ </a:t>
            </a:r>
          </a:p>
          <a:p>
            <a:pPr algn="ctr"/>
            <a:r>
              <a:rPr lang="el-GR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ΤΟΥ ΑΡΗ ΤΟΥ ΞΕΧΑΣΙΑΡΗ</a:t>
            </a:r>
            <a:endParaRPr lang="el-GR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6673"/>
            <a:ext cx="8424936" cy="590465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8208912" cy="5832648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reenshot_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450" y="404664"/>
            <a:ext cx="8039100" cy="6048672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16</Words>
  <Application>Microsoft Office PowerPoint</Application>
  <PresentationFormat>Προβολή στην οθόνη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Δικαιοσύνη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9</cp:revision>
  <dcterms:created xsi:type="dcterms:W3CDTF">2020-11-29T05:54:58Z</dcterms:created>
  <dcterms:modified xsi:type="dcterms:W3CDTF">2020-11-29T14:19:54Z</dcterms:modified>
</cp:coreProperties>
</file>